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FF01B-63AF-43DC-A758-FC1EBF560D36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2CDE8-733D-4109-81DE-9C7E3C8F3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h.mohamadi\Downloads\پمفلت سل 001(1).t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3"/>
            <a:ext cx="685799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kh.mohamadi</dc:creator>
  <cp:lastModifiedBy>kh.mohamadi</cp:lastModifiedBy>
  <cp:revision>1</cp:revision>
  <dcterms:created xsi:type="dcterms:W3CDTF">2022-10-17T08:54:23Z</dcterms:created>
  <dcterms:modified xsi:type="dcterms:W3CDTF">2024-10-14T05:33:54Z</dcterms:modified>
</cp:coreProperties>
</file>